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olgacheva\Desktop\600px-Flag_of_Tatarstan.svg_.pn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1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215370" cy="100013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C00000"/>
                </a:solidFill>
              </a:rPr>
              <a:t>МБОУ «</a:t>
            </a:r>
            <a:r>
              <a:rPr lang="ru-RU" sz="2200" b="1" dirty="0" err="1" smtClean="0">
                <a:solidFill>
                  <a:srgbClr val="C00000"/>
                </a:solidFill>
              </a:rPr>
              <a:t>Новоубеевская</a:t>
            </a:r>
            <a:r>
              <a:rPr lang="ru-RU" sz="2200" b="1" dirty="0" smtClean="0">
                <a:solidFill>
                  <a:srgbClr val="C00000"/>
                </a:solidFill>
              </a:rPr>
              <a:t> основная общеобразовательная школа»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Дрожжановского</a:t>
            </a:r>
            <a:r>
              <a:rPr lang="ru-RU" sz="2200" b="1" dirty="0" smtClean="0">
                <a:solidFill>
                  <a:srgbClr val="C00000"/>
                </a:solidFill>
              </a:rPr>
              <a:t> муниципального района Республики Татарстан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000109"/>
            <a:ext cx="6143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Союз наследников Татарстана</a:t>
            </a:r>
            <a:r>
              <a:rPr lang="en-US" b="1" i="1" dirty="0" smtClean="0"/>
              <a:t> </a:t>
            </a:r>
            <a:r>
              <a:rPr lang="ru-RU" b="1" i="1" dirty="0" smtClean="0"/>
              <a:t>имени </a:t>
            </a:r>
            <a:r>
              <a:rPr lang="ru-RU" b="1" i="1" dirty="0" err="1" smtClean="0"/>
              <a:t>Дергунова</a:t>
            </a:r>
            <a:r>
              <a:rPr lang="en-US" b="1" i="1" dirty="0" smtClean="0"/>
              <a:t> </a:t>
            </a:r>
            <a:r>
              <a:rPr lang="ru-RU" b="1" i="1" dirty="0" smtClean="0"/>
              <a:t>Л.В</a:t>
            </a:r>
            <a:r>
              <a:rPr lang="ru-RU" b="1" i="1" dirty="0" smtClean="0"/>
              <a:t>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/>
              <a:t>«ГАЛСТУЧНАЯ СТРАНА»</a:t>
            </a:r>
            <a:endParaRPr lang="ru-RU" dirty="0"/>
          </a:p>
        </p:txBody>
      </p:sp>
      <p:pic>
        <p:nvPicPr>
          <p:cNvPr id="6" name="Picture 2" descr="D:\Детское движение 2017\Отчет Радуга 2017 през\PA310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857364"/>
            <a:ext cx="3238522" cy="2428892"/>
          </a:xfrm>
          <a:prstGeom prst="rect">
            <a:avLst/>
          </a:prstGeom>
          <a:noFill/>
        </p:spPr>
      </p:pic>
      <p:pic>
        <p:nvPicPr>
          <p:cNvPr id="7" name="Picture 2" descr="D:\Детское движение 2017\Отчет Радуга 2017 през\20170519_1209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571612"/>
            <a:ext cx="4286280" cy="2411033"/>
          </a:xfrm>
          <a:prstGeom prst="rect">
            <a:avLst/>
          </a:prstGeom>
          <a:noFill/>
        </p:spPr>
      </p:pic>
      <p:pic>
        <p:nvPicPr>
          <p:cNvPr id="8" name="Picture 3" descr="D:\Детское движение 2017\Отчет Радуга 2017 през\20170519_1230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3929066"/>
            <a:ext cx="4857784" cy="2732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МБОУ «Новоубеевская основная общеобразовательная школа»  Дрожжановского муниципального района Республики Татарстан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«Новоубеевская основная общеобразовательная школа»  Дрожжановского муниципального района Республики Татарстан </dc:title>
  <dc:creator>Molgacheva</dc:creator>
  <cp:lastModifiedBy>Molgacheva</cp:lastModifiedBy>
  <cp:revision>2</cp:revision>
  <dcterms:created xsi:type="dcterms:W3CDTF">2017-05-31T07:32:11Z</dcterms:created>
  <dcterms:modified xsi:type="dcterms:W3CDTF">2017-05-31T07:54:25Z</dcterms:modified>
</cp:coreProperties>
</file>